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0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03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47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1785600" y="274640"/>
            <a:ext cx="36576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12800" y="274640"/>
            <a:ext cx="107696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44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84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49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20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689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727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267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28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05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7" name="fl"/>
          <p:cNvSpPr txBox="1"/>
          <p:nvPr userDrawn="1"/>
        </p:nvSpPr>
        <p:spPr>
          <a:xfrm>
            <a:off x="0" y="652018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51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folHlink"/>
                </a:solidFill>
              </a:rPr>
              <a:t>Alberi di mele</a:t>
            </a:r>
            <a:endParaRPr lang="it-IT" dirty="0">
              <a:solidFill>
                <a:schemeClr val="folHlink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Struttura</a:t>
            </a:r>
            <a:endParaRPr lang="it-IT" dirty="0"/>
          </a:p>
        </p:txBody>
      </p:sp>
      <p:sp>
        <p:nvSpPr>
          <p:cNvPr id="2" name="flFirstPage"/>
          <p:cNvSpPr txBox="1"/>
          <p:nvPr/>
        </p:nvSpPr>
        <p:spPr>
          <a:xfrm>
            <a:off x="0" y="6520180"/>
            <a:ext cx="184731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Alberi di mele</a:t>
            </a:r>
            <a:endParaRPr lang="it-IT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it-IT" sz="2400" dirty="0" smtClean="0"/>
              <a:t>	</a:t>
            </a:r>
            <a:r>
              <a:rPr lang="it-IT" dirty="0" smtClean="0"/>
              <a:t>Tutti i meli venduti al giorno d’oggi sono costituiti da due parti piuttosto separate, che insieme formano l’albero completo.</a:t>
            </a:r>
          </a:p>
          <a:p>
            <a:pPr>
              <a:lnSpc>
                <a:spcPct val="200000"/>
              </a:lnSpc>
            </a:pPr>
            <a:r>
              <a:rPr lang="it-IT" sz="2800" b="1" dirty="0" smtClean="0"/>
              <a:t>Portinnesti</a:t>
            </a:r>
          </a:p>
          <a:p>
            <a:pPr>
              <a:lnSpc>
                <a:spcPct val="200000"/>
              </a:lnSpc>
            </a:pPr>
            <a:r>
              <a:rPr lang="it-IT" sz="2800" b="1" dirty="0" smtClean="0"/>
              <a:t>SCION</a:t>
            </a:r>
            <a:endParaRPr lang="it-IT" sz="2800" dirty="0" smtClean="0"/>
          </a:p>
          <a:p>
            <a:pPr>
              <a:lnSpc>
                <a:spcPct val="90000"/>
              </a:lnSpc>
            </a:pPr>
            <a:endParaRPr lang="it-IT" sz="2800" b="1" dirty="0"/>
          </a:p>
        </p:txBody>
      </p:sp>
      <p:pic>
        <p:nvPicPr>
          <p:cNvPr id="3077" name="Picture 5" descr="mela tagli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75726" y="4868864"/>
            <a:ext cx="1446213" cy="1557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Adiacent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7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di Office</vt:lpstr>
      <vt:lpstr>Alberi di mele</vt:lpstr>
      <vt:lpstr>Alberi di mele</vt:lpstr>
    </vt:vector>
  </TitlesOfParts>
  <Company>ECDL Foundation;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ECDL Foundation</dc:creator>
  <cp:keywords>No Restrictions</cp:keywords>
  <cp:lastModifiedBy>Cesare Di Giacomo</cp:lastModifiedBy>
  <cp:revision>4</cp:revision>
  <dcterms:created xsi:type="dcterms:W3CDTF">2006-06-11T13:38:45Z</dcterms:created>
  <dcterms:modified xsi:type="dcterms:W3CDTF">2018-02-15T17:10:15Z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40b8fa67-f774-4b43-ac0e-c8ba16a94337</vt:lpwstr>
  </property>
  <property fmtid="{D5CDD505-2E9C-101B-9397-08002B2CF9AE}" pid="3" name="Document Creator">
    <vt:lpwstr/>
  </property>
  <property fmtid="{D5CDD505-2E9C-101B-9397-08002B2CF9AE}" pid="4" name="Document Editor">
    <vt:lpwstr/>
  </property>
  <property fmtid="{D5CDD505-2E9C-101B-9397-08002B2CF9AE}" pid="5" name="Classification">
    <vt:lpwstr>No Restrictions</vt:lpwstr>
  </property>
  <property fmtid="{D5CDD505-2E9C-101B-9397-08002B2CF9AE}" pid="6" name="Sublabels">
    <vt:lpwstr/>
  </property>
</Properties>
</file>