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581" autoAdjust="0"/>
    <p:restoredTop sz="94683" autoAdjust="0"/>
  </p:normalViewPr>
  <p:slideViewPr>
    <p:cSldViewPr>
      <p:cViewPr varScale="1">
        <p:scale>
          <a:sx n="68" d="100"/>
          <a:sy n="68" d="100"/>
        </p:scale>
        <p:origin x="113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BE6B36-D385-4783-9920-FF08707999CC}" type="slidenum">
              <a:rPr lang="en-GB"/>
              <a:pPr/>
              <a:t>‹N›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2774EE-C167-409C-A62B-996005D55B7E}" type="slidenum">
              <a:rPr lang="en-GB"/>
              <a:pPr/>
              <a:t>‹N›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E87BCF-21C9-4C91-9640-07A2FABB1DA7}" type="slidenum">
              <a:rPr lang="en-GB"/>
              <a:pPr/>
              <a:t>‹N›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0FA955-B083-4607-AADF-ECA360244959}" type="slidenum">
              <a:rPr lang="en-GB"/>
              <a:pPr/>
              <a:t>‹N›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70B645-3876-415A-9549-B35AD98E9CF3}" type="slidenum">
              <a:rPr lang="en-GB"/>
              <a:pPr/>
              <a:t>‹N›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4336A-A619-46CF-853B-02EF3AD13C12}" type="slidenum">
              <a:rPr lang="en-GB"/>
              <a:pPr/>
              <a:t>‹N›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42285C-D860-4138-9C94-D96DC92DE585}" type="slidenum">
              <a:rPr lang="en-GB"/>
              <a:pPr/>
              <a:t>‹N›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19C3A-95BC-432C-B71E-2772395ADB53}" type="slidenum">
              <a:rPr lang="en-GB"/>
              <a:pPr/>
              <a:t>‹N›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F88170-1A98-4AA1-A595-04061C2952EE}" type="slidenum">
              <a:rPr lang="en-GB"/>
              <a:pPr/>
              <a:t>‹N›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DBFC0B-F482-4B0C-8610-9A5619211514}" type="slidenum">
              <a:rPr lang="en-GB"/>
              <a:pPr/>
              <a:t>‹N›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95D50B-5634-4AD3-8967-69D17FAE9B0F}" type="slidenum">
              <a:rPr lang="en-GB"/>
              <a:pPr/>
              <a:t>‹N›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56368" y="609600"/>
            <a:ext cx="902123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BE0B2D6-E0C4-47D7-8A10-028BF5D0C126}" type="slidenum">
              <a:rPr lang="en-GB"/>
              <a:pPr/>
              <a:t>‹N›</a:t>
            </a:fld>
            <a:endParaRPr lang="en-GB" dirty="0"/>
          </a:p>
        </p:txBody>
      </p:sp>
      <p:sp>
        <p:nvSpPr>
          <p:cNvPr id="2" name="fl"/>
          <p:cNvSpPr txBox="1"/>
          <p:nvPr userDrawn="1"/>
        </p:nvSpPr>
        <p:spPr>
          <a:xfrm>
            <a:off x="0" y="6428740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it-IT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640014" y="620713"/>
            <a:ext cx="6765925" cy="1143000"/>
          </a:xfrm>
        </p:spPr>
        <p:txBody>
          <a:bodyPr/>
          <a:lstStyle/>
          <a:p>
            <a:r>
              <a:rPr lang="en-GB" sz="4000" b="1" dirty="0">
                <a:solidFill>
                  <a:schemeClr val="accent2"/>
                </a:solidFill>
                <a:latin typeface="Arial" charset="0"/>
              </a:rPr>
              <a:t>ECDL / ICDL Presentation</a:t>
            </a:r>
            <a:r>
              <a:rPr lang="en-GB" b="1" dirty="0">
                <a:solidFill>
                  <a:schemeClr val="accent2"/>
                </a:solidFill>
                <a:latin typeface="Arial" charset="0"/>
              </a:rPr>
              <a:t/>
            </a:r>
            <a:br>
              <a:rPr lang="en-GB" b="1" dirty="0">
                <a:solidFill>
                  <a:schemeClr val="accent2"/>
                </a:solidFill>
                <a:latin typeface="Arial" charset="0"/>
              </a:rPr>
            </a:br>
            <a:r>
              <a:rPr lang="en-GB" sz="4000" b="1" dirty="0">
                <a:latin typeface="Arial" charset="0"/>
              </a:rPr>
              <a:t>File </a:t>
            </a:r>
            <a:r>
              <a:rPr lang="en-GB" sz="4000" b="1" dirty="0" err="1">
                <a:latin typeface="Arial" charset="0"/>
              </a:rPr>
              <a:t>risposta</a:t>
            </a:r>
            <a:r>
              <a:rPr lang="en-GB" sz="4000" b="1" dirty="0">
                <a:latin typeface="Arial" charset="0"/>
              </a:rPr>
              <a:t> </a:t>
            </a:r>
            <a:r>
              <a:rPr lang="en-GB" sz="4000" b="1" dirty="0" smtClean="0">
                <a:latin typeface="Arial" charset="0"/>
              </a:rPr>
              <a:t>Test1</a:t>
            </a:r>
            <a:r>
              <a:rPr lang="en-GB" b="1" dirty="0" smtClean="0"/>
              <a:t> </a:t>
            </a:r>
            <a:endParaRPr lang="en-GB" sz="3600" b="1" dirty="0"/>
          </a:p>
        </p:txBody>
      </p:sp>
      <p:sp>
        <p:nvSpPr>
          <p:cNvPr id="7242" name="Rectangle 74"/>
          <p:cNvSpPr>
            <a:spLocks noGrp="1" noChangeArrowheads="1"/>
          </p:cNvSpPr>
          <p:nvPr>
            <p:ph type="body" sz="half" idx="2"/>
          </p:nvPr>
        </p:nvSpPr>
        <p:spPr>
          <a:xfrm>
            <a:off x="2351089" y="1916113"/>
            <a:ext cx="7489825" cy="4114800"/>
          </a:xfrm>
        </p:spPr>
        <p:txBody>
          <a:bodyPr/>
          <a:lstStyle/>
          <a:p>
            <a:endParaRPr lang="en-US" dirty="0">
              <a:latin typeface="Arial" charset="0"/>
            </a:endParaRPr>
          </a:p>
        </p:txBody>
      </p:sp>
      <p:sp>
        <p:nvSpPr>
          <p:cNvPr id="7205" name="Text Box 37"/>
          <p:cNvSpPr txBox="1">
            <a:spLocks noChangeArrowheads="1"/>
          </p:cNvSpPr>
          <p:nvPr/>
        </p:nvSpPr>
        <p:spPr bwMode="auto">
          <a:xfrm>
            <a:off x="2352676" y="3141663"/>
            <a:ext cx="1008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l-GR"/>
          </a:p>
        </p:txBody>
      </p:sp>
      <p:sp>
        <p:nvSpPr>
          <p:cNvPr id="7212" name="Text Box 44"/>
          <p:cNvSpPr txBox="1">
            <a:spLocks noChangeArrowheads="1"/>
          </p:cNvSpPr>
          <p:nvPr/>
        </p:nvSpPr>
        <p:spPr bwMode="auto">
          <a:xfrm>
            <a:off x="2352676" y="4006850"/>
            <a:ext cx="1008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l-GR"/>
          </a:p>
        </p:txBody>
      </p:sp>
      <p:sp>
        <p:nvSpPr>
          <p:cNvPr id="7226" name="Text Box 58"/>
          <p:cNvSpPr txBox="1">
            <a:spLocks noChangeArrowheads="1"/>
          </p:cNvSpPr>
          <p:nvPr/>
        </p:nvSpPr>
        <p:spPr bwMode="auto">
          <a:xfrm>
            <a:off x="2352676" y="5807075"/>
            <a:ext cx="1008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l-GR"/>
          </a:p>
        </p:txBody>
      </p:sp>
      <p:sp>
        <p:nvSpPr>
          <p:cNvPr id="3" name="CasellaDiTesto 2"/>
          <p:cNvSpPr txBox="1"/>
          <p:nvPr/>
        </p:nvSpPr>
        <p:spPr>
          <a:xfrm>
            <a:off x="263352" y="1916831"/>
            <a:ext cx="2089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latin typeface="Arial" charset="0"/>
                <a:ea typeface="+mj-ea"/>
                <a:cs typeface="+mj-cs"/>
              </a:rPr>
              <a:t>Domanda 1</a:t>
            </a:r>
          </a:p>
        </p:txBody>
      </p:sp>
      <p:sp>
        <p:nvSpPr>
          <p:cNvPr id="2" name="flFirstPage"/>
          <p:cNvSpPr txBox="1"/>
          <p:nvPr/>
        </p:nvSpPr>
        <p:spPr>
          <a:xfrm>
            <a:off x="0" y="6428740"/>
            <a:ext cx="184731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endParaRPr lang="it-IT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640014" y="620713"/>
            <a:ext cx="6765925" cy="1143000"/>
          </a:xfrm>
        </p:spPr>
        <p:txBody>
          <a:bodyPr/>
          <a:lstStyle/>
          <a:p>
            <a:r>
              <a:rPr lang="en-GB" sz="4000" b="1" dirty="0">
                <a:solidFill>
                  <a:schemeClr val="accent2"/>
                </a:solidFill>
                <a:latin typeface="Arial" charset="0"/>
              </a:rPr>
              <a:t>ECDL / ICDL Presentation</a:t>
            </a:r>
            <a:r>
              <a:rPr lang="en-GB" b="1" dirty="0">
                <a:solidFill>
                  <a:schemeClr val="accent2"/>
                </a:solidFill>
                <a:latin typeface="Arial" charset="0"/>
              </a:rPr>
              <a:t/>
            </a:r>
            <a:br>
              <a:rPr lang="en-GB" b="1" dirty="0">
                <a:solidFill>
                  <a:schemeClr val="accent2"/>
                </a:solidFill>
                <a:latin typeface="Arial" charset="0"/>
              </a:rPr>
            </a:br>
            <a:r>
              <a:rPr lang="en-GB" sz="4000" b="1" dirty="0">
                <a:latin typeface="Arial" charset="0"/>
              </a:rPr>
              <a:t>File </a:t>
            </a:r>
            <a:r>
              <a:rPr lang="en-GB" sz="4000" b="1" dirty="0" err="1">
                <a:latin typeface="Arial" charset="0"/>
              </a:rPr>
              <a:t>risposta</a:t>
            </a:r>
            <a:r>
              <a:rPr lang="en-GB" sz="4000" b="1" dirty="0">
                <a:latin typeface="Arial" charset="0"/>
              </a:rPr>
              <a:t> </a:t>
            </a:r>
            <a:r>
              <a:rPr lang="en-GB" sz="4000" b="1" dirty="0" smtClean="0">
                <a:latin typeface="Arial" charset="0"/>
              </a:rPr>
              <a:t>Test1</a:t>
            </a:r>
            <a:r>
              <a:rPr lang="en-GB" b="1" dirty="0" smtClean="0"/>
              <a:t> </a:t>
            </a:r>
            <a:endParaRPr lang="en-GB" sz="3600" b="1" dirty="0"/>
          </a:p>
        </p:txBody>
      </p:sp>
      <p:sp>
        <p:nvSpPr>
          <p:cNvPr id="7242" name="Rectangle 74"/>
          <p:cNvSpPr>
            <a:spLocks noGrp="1" noChangeArrowheads="1"/>
          </p:cNvSpPr>
          <p:nvPr>
            <p:ph type="body" sz="half" idx="2"/>
          </p:nvPr>
        </p:nvSpPr>
        <p:spPr>
          <a:xfrm>
            <a:off x="2351089" y="1916113"/>
            <a:ext cx="7489825" cy="4114800"/>
          </a:xfrm>
        </p:spPr>
        <p:txBody>
          <a:bodyPr/>
          <a:lstStyle/>
          <a:p>
            <a:endParaRPr lang="en-US" dirty="0">
              <a:latin typeface="Arial" charset="0"/>
            </a:endParaRPr>
          </a:p>
        </p:txBody>
      </p:sp>
      <p:sp>
        <p:nvSpPr>
          <p:cNvPr id="7205" name="Text Box 37"/>
          <p:cNvSpPr txBox="1">
            <a:spLocks noChangeArrowheads="1"/>
          </p:cNvSpPr>
          <p:nvPr/>
        </p:nvSpPr>
        <p:spPr bwMode="auto">
          <a:xfrm>
            <a:off x="2352676" y="3141663"/>
            <a:ext cx="1008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l-GR"/>
          </a:p>
        </p:txBody>
      </p:sp>
      <p:sp>
        <p:nvSpPr>
          <p:cNvPr id="7212" name="Text Box 44"/>
          <p:cNvSpPr txBox="1">
            <a:spLocks noChangeArrowheads="1"/>
          </p:cNvSpPr>
          <p:nvPr/>
        </p:nvSpPr>
        <p:spPr bwMode="auto">
          <a:xfrm>
            <a:off x="2352676" y="4006850"/>
            <a:ext cx="1008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l-GR"/>
          </a:p>
        </p:txBody>
      </p:sp>
      <p:sp>
        <p:nvSpPr>
          <p:cNvPr id="7226" name="Text Box 58"/>
          <p:cNvSpPr txBox="1">
            <a:spLocks noChangeArrowheads="1"/>
          </p:cNvSpPr>
          <p:nvPr/>
        </p:nvSpPr>
        <p:spPr bwMode="auto">
          <a:xfrm>
            <a:off x="2352676" y="5807075"/>
            <a:ext cx="1008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l-GR"/>
          </a:p>
        </p:txBody>
      </p:sp>
      <p:sp>
        <p:nvSpPr>
          <p:cNvPr id="9" name="CasellaDiTesto 8"/>
          <p:cNvSpPr txBox="1"/>
          <p:nvPr/>
        </p:nvSpPr>
        <p:spPr>
          <a:xfrm>
            <a:off x="263352" y="1916832"/>
            <a:ext cx="2089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latin typeface="Arial" charset="0"/>
                <a:ea typeface="+mj-ea"/>
                <a:cs typeface="+mj-cs"/>
              </a:rPr>
              <a:t>Domanda 2</a:t>
            </a:r>
          </a:p>
        </p:txBody>
      </p:sp>
    </p:spTree>
    <p:extLst>
      <p:ext uri="{BB962C8B-B14F-4D97-AF65-F5344CB8AC3E}">
        <p14:creationId xmlns:p14="http://schemas.microsoft.com/office/powerpoint/2010/main" val="120495225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12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5" baseType="lpstr">
      <vt:lpstr>Arial</vt:lpstr>
      <vt:lpstr>Times New Roman</vt:lpstr>
      <vt:lpstr>Default Design</vt:lpstr>
      <vt:lpstr>ECDL / ICDL Presentation File risposta Test1 </vt:lpstr>
      <vt:lpstr>ECDL / ICDL Presentation File risposta Test1 </vt:lpstr>
    </vt:vector>
  </TitlesOfParts>
  <Company>ECDL Foundation;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Sample Answerfile 1</dc:title>
  <dc:creator>ECDL Foundation</dc:creator>
  <cp:keywords>No Restrictions</cp:keywords>
  <cp:lastModifiedBy>Cesare Di Giacomo</cp:lastModifiedBy>
  <cp:revision>4</cp:revision>
  <dcterms:created xsi:type="dcterms:W3CDTF">2002-08-21T08:15:28Z</dcterms:created>
  <dcterms:modified xsi:type="dcterms:W3CDTF">2018-02-15T11:07:18Z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6058b5ba-ac26-4bd2-bf69-80c2348d8763</vt:lpwstr>
  </property>
  <property fmtid="{D5CDD505-2E9C-101B-9397-08002B2CF9AE}" pid="3" name="Document Creator">
    <vt:lpwstr/>
  </property>
  <property fmtid="{D5CDD505-2E9C-101B-9397-08002B2CF9AE}" pid="4" name="Document Editor">
    <vt:lpwstr/>
  </property>
  <property fmtid="{D5CDD505-2E9C-101B-9397-08002B2CF9AE}" pid="5" name="Classification">
    <vt:lpwstr>No Restrictions</vt:lpwstr>
  </property>
  <property fmtid="{D5CDD505-2E9C-101B-9397-08002B2CF9AE}" pid="6" name="Sublabels">
    <vt:lpwstr/>
  </property>
</Properties>
</file>