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132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2C312-2077-43B2-98E1-3D2A894F205C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2952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2C312-2077-43B2-98E1-3D2A894F205C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4387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11785600" y="274641"/>
            <a:ext cx="36576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12800" y="274641"/>
            <a:ext cx="107696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2C312-2077-43B2-98E1-3D2A894F205C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70727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2C312-2077-43B2-98E1-3D2A894F205C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7126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2C312-2077-43B2-98E1-3D2A894F205C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39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128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2296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2C312-2077-43B2-98E1-3D2A894F205C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5595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2C312-2077-43B2-98E1-3D2A894F205C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42820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2C312-2077-43B2-98E1-3D2A894F205C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8037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2C312-2077-43B2-98E1-3D2A894F205C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60142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2C312-2077-43B2-98E1-3D2A894F205C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59578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2C312-2077-43B2-98E1-3D2A894F205C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90208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62C312-2077-43B2-98E1-3D2A894F205C}" type="slidenum">
              <a:rPr lang="en-GB" smtClean="0"/>
              <a:pPr/>
              <a:t>‹N›</a:t>
            </a:fld>
            <a:endParaRPr lang="en-GB"/>
          </a:p>
        </p:txBody>
      </p:sp>
      <p:sp>
        <p:nvSpPr>
          <p:cNvPr id="7" name="fl"/>
          <p:cNvSpPr txBox="1"/>
          <p:nvPr userDrawn="1"/>
        </p:nvSpPr>
        <p:spPr>
          <a:xfrm>
            <a:off x="0" y="6520180"/>
            <a:ext cx="12192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endParaRPr lang="it-IT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5393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it-IT" dirty="0" smtClean="0"/>
              <a:t>Varietà di mele</a:t>
            </a:r>
            <a:endParaRPr lang="it-IT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L Williams</a:t>
            </a:r>
          </a:p>
          <a:p>
            <a:r>
              <a:rPr lang="en-GB" dirty="0"/>
              <a:t>Apple Marketing Board</a:t>
            </a:r>
          </a:p>
        </p:txBody>
      </p:sp>
      <p:sp>
        <p:nvSpPr>
          <p:cNvPr id="2" name="flFirstPage"/>
          <p:cNvSpPr txBox="1"/>
          <p:nvPr/>
        </p:nvSpPr>
        <p:spPr>
          <a:xfrm>
            <a:off x="0" y="6520180"/>
            <a:ext cx="184731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Varietà</a:t>
            </a:r>
            <a:r>
              <a:rPr lang="en-GB" dirty="0" smtClean="0"/>
              <a:t> </a:t>
            </a:r>
            <a:r>
              <a:rPr lang="it-IT" dirty="0" smtClean="0"/>
              <a:t>prodotte</a:t>
            </a:r>
            <a:endParaRPr lang="it-IT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it-IT" dirty="0">
                <a:latin typeface="ProseAntique" charset="0"/>
                <a:cs typeface="Times New Roman" charset="0"/>
              </a:rPr>
              <a:t>BELLEZZA DEL KENT</a:t>
            </a:r>
            <a:endParaRPr lang="en-GB" dirty="0">
              <a:latin typeface="ProseAntique" charset="0"/>
              <a:cs typeface="Times New Roman" charset="0"/>
            </a:endParaRPr>
          </a:p>
          <a:p>
            <a:r>
              <a:rPr lang="en-GB" dirty="0" smtClean="0">
                <a:latin typeface="ProseAntique" charset="0"/>
                <a:cs typeface="Times New Roman" charset="0"/>
              </a:rPr>
              <a:t>ARANCIONE DI BLENHEIM</a:t>
            </a:r>
          </a:p>
          <a:p>
            <a:r>
              <a:rPr lang="en-GB" dirty="0" smtClean="0">
                <a:latin typeface="ProseAntique" charset="0"/>
                <a:cs typeface="Times New Roman" charset="0"/>
              </a:rPr>
              <a:t>CLAYGATE PEARMAIN</a:t>
            </a:r>
          </a:p>
          <a:p>
            <a:r>
              <a:rPr lang="en-GB" dirty="0" smtClean="0">
                <a:latin typeface="ProseAntique" charset="0"/>
                <a:cs typeface="Times New Roman" charset="0"/>
              </a:rPr>
              <a:t>SPEZIA D'ARCY</a:t>
            </a:r>
            <a:endParaRPr lang="en-GB" dirty="0">
              <a:latin typeface="ProseAntique" charset="0"/>
              <a:cs typeface="Times New Roman" charset="0"/>
            </a:endParaRPr>
          </a:p>
          <a:p>
            <a:r>
              <a:rPr lang="en-GB" dirty="0" smtClean="0">
                <a:latin typeface="ProseAntique" charset="0"/>
                <a:cs typeface="Times New Roman" charset="0"/>
              </a:rPr>
              <a:t>FORTUNA DI LAXTON</a:t>
            </a:r>
            <a:endParaRPr lang="en-GB" dirty="0">
              <a:latin typeface="ProseAntique" charset="0"/>
              <a:cs typeface="Times New Roman" charset="0"/>
            </a:endParaRPr>
          </a:p>
          <a:p>
            <a:r>
              <a:rPr lang="en-GB" dirty="0" smtClean="0">
                <a:latin typeface="ProseAntique" charset="0"/>
                <a:cs typeface="Times New Roman" charset="0"/>
              </a:rPr>
              <a:t>RENETTA DI RIBSTON</a:t>
            </a:r>
            <a:endParaRPr lang="en-GB" dirty="0">
              <a:latin typeface="ProseAntique" charset="0"/>
              <a:cs typeface="Times New Roman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</TotalTime>
  <Words>26</Words>
  <Application>Microsoft Office PowerPoint</Application>
  <PresentationFormat>Widescreen</PresentationFormat>
  <Paragraphs>10</Paragraphs>
  <Slides>2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</vt:i4>
      </vt:variant>
    </vt:vector>
  </HeadingPairs>
  <TitlesOfParts>
    <vt:vector size="7" baseType="lpstr">
      <vt:lpstr>Arial</vt:lpstr>
      <vt:lpstr>Calibri</vt:lpstr>
      <vt:lpstr>ProseAntique</vt:lpstr>
      <vt:lpstr>Times New Roman</vt:lpstr>
      <vt:lpstr>Tema di Office</vt:lpstr>
      <vt:lpstr>Varietà di mele</vt:lpstr>
      <vt:lpstr>Varietà prodotte</vt:lpstr>
    </vt:vector>
  </TitlesOfParts>
  <Company>ECDL Foundation;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Apple Varieties</dc:title>
  <dc:creator>ECDL Foundation</dc:creator>
  <cp:keywords>No Restrictions</cp:keywords>
  <cp:lastModifiedBy>Cesare Di Giacomo</cp:lastModifiedBy>
  <cp:revision>6</cp:revision>
  <dcterms:created xsi:type="dcterms:W3CDTF">2006-06-05T21:30:34Z</dcterms:created>
  <dcterms:modified xsi:type="dcterms:W3CDTF">2018-02-15T11:50:12Z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8906b945-fef5-4aac-b209-9c95185bbc04</vt:lpwstr>
  </property>
  <property fmtid="{D5CDD505-2E9C-101B-9397-08002B2CF9AE}" pid="3" name="Document Creator">
    <vt:lpwstr/>
  </property>
  <property fmtid="{D5CDD505-2E9C-101B-9397-08002B2CF9AE}" pid="4" name="Document Editor">
    <vt:lpwstr/>
  </property>
  <property fmtid="{D5CDD505-2E9C-101B-9397-08002B2CF9AE}" pid="5" name="Classification">
    <vt:lpwstr>No Restrictions</vt:lpwstr>
  </property>
  <property fmtid="{D5CDD505-2E9C-101B-9397-08002B2CF9AE}" pid="6" name="Sublabels">
    <vt:lpwstr/>
  </property>
</Properties>
</file>